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>
        <p:scale>
          <a:sx n="37" d="100"/>
          <a:sy n="37" d="100"/>
        </p:scale>
        <p:origin x="2952" y="-1464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4608" y="4770835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References</a:t>
            </a: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Summary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Results and Discussion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M</a:t>
            </a:r>
            <a:r>
              <a:rPr lang="bs-Latn-BA" sz="4000" b="1" dirty="0">
                <a:latin typeface="Arial Narrow" panose="020B0606020202030204" pitchFamily="34" charset="0"/>
              </a:rPr>
              <a:t>ethodology</a:t>
            </a:r>
            <a:endParaRPr lang="en-US" sz="4000" b="1" dirty="0">
              <a:latin typeface="Arial Narrow" panose="020B060602020203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ICSD </a:t>
            </a:r>
            <a:r>
              <a:rPr lang="en-US" sz="8000" b="1" dirty="0"/>
              <a:t>2024</a:t>
            </a:r>
          </a:p>
          <a:p>
            <a:pPr algn="ctr"/>
            <a:r>
              <a:rPr lang="en-GB" b="1" dirty="0"/>
              <a:t>10th International Conference on </a:t>
            </a:r>
          </a:p>
          <a:p>
            <a:pPr algn="ctr"/>
            <a:r>
              <a:rPr lang="en-GB" b="1" dirty="0"/>
              <a:t>Sustainable Development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/>
              <a:t>June 05-09, </a:t>
            </a:r>
            <a:r>
              <a:rPr lang="en-US" sz="2200" b="1" dirty="0"/>
              <a:t>2024</a:t>
            </a:r>
          </a:p>
          <a:p>
            <a:pPr algn="ctr"/>
            <a:r>
              <a:rPr lang="tr-TR" sz="2200" b="1" dirty="0" err="1"/>
              <a:t>Sarajevo</a:t>
            </a:r>
            <a:r>
              <a:rPr lang="tr-TR" sz="2200" b="1" dirty="0"/>
              <a:t>, </a:t>
            </a:r>
            <a:r>
              <a:rPr lang="tr-TR" sz="2200" b="1" dirty="0" err="1"/>
              <a:t>Bosnia</a:t>
            </a:r>
            <a:r>
              <a:rPr lang="tr-TR" sz="2200" b="1" dirty="0"/>
              <a:t> </a:t>
            </a:r>
            <a:r>
              <a:rPr lang="tr-TR" sz="2200" b="1" dirty="0" err="1"/>
              <a:t>and</a:t>
            </a:r>
            <a:r>
              <a:rPr lang="tr-TR" sz="2200" b="1" dirty="0"/>
              <a:t> </a:t>
            </a:r>
            <a:r>
              <a:rPr lang="tr-TR" sz="2200" b="1"/>
              <a:t>Herzegovina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2317</TotalTime>
  <Words>111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Musa Köse</cp:lastModifiedBy>
  <cp:revision>40</cp:revision>
  <dcterms:created xsi:type="dcterms:W3CDTF">2013-02-11T11:53:56Z</dcterms:created>
  <dcterms:modified xsi:type="dcterms:W3CDTF">2024-01-22T23:18:54Z</dcterms:modified>
</cp:coreProperties>
</file>